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7034213" cy="10164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92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59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6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8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4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5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13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96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436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02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12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29A55-DEE0-4626-8229-3D20DC4D30EB}" type="datetimeFigureOut">
              <a:rPr kumimoji="1" lang="ja-JP" altLang="en-US" smtClean="0"/>
              <a:t>2021/12/15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1F172-4DFB-4286-9CAA-864FE0329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05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-160920" y="232476"/>
            <a:ext cx="7293915" cy="541814"/>
          </a:xfrm>
          <a:prstGeom prst="rect">
            <a:avLst/>
          </a:prstGeom>
        </p:spPr>
        <p:txBody>
          <a:bodyPr vert="horz" lIns="36000" tIns="0" rIns="0" bIns="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播磨圏域ものづくりプラットフォーム　ご入会申込書</a:t>
            </a:r>
            <a:endParaRPr lang="en-US" altLang="ja-JP" sz="24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-924481" y="1728130"/>
            <a:ext cx="3438607" cy="541814"/>
          </a:xfrm>
          <a:prstGeom prst="rect">
            <a:avLst/>
          </a:prstGeom>
        </p:spPr>
        <p:txBody>
          <a:bodyPr vert="horz" lIns="36000" tIns="0" rIns="0" bIns="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お申込み</a:t>
            </a:r>
            <a:endParaRPr lang="en-US" altLang="ja-JP" sz="18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7395" y="2307225"/>
            <a:ext cx="68313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播磨圏域ものづくりプラットフォーム事務局</a:t>
            </a:r>
          </a:p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姫路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商工会議所内</a:t>
            </a: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メール：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kougyou@himeji-cci.or.jp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ＦＡＸ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０７９－２８８－００４７　　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059844"/>
              </p:ext>
            </p:extLst>
          </p:nvPr>
        </p:nvGraphicFramePr>
        <p:xfrm>
          <a:off x="301695" y="3895234"/>
          <a:ext cx="6276905" cy="568964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514406"/>
                <a:gridCol w="1612900"/>
                <a:gridCol w="3149599"/>
              </a:tblGrid>
              <a:tr h="660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法人名・団体名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代表者</a:t>
                      </a:r>
                    </a:p>
                    <a:p>
                      <a:pPr indent="152400"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役職・氏名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76200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</a:t>
                      </a: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921664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　所（〒　　　　　　　　　</a:t>
                      </a: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lang="ja-JP" sz="14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912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</a:t>
                      </a:r>
                    </a:p>
                    <a:p>
                      <a:pPr indent="152400"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役職・氏名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3500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E-mail: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6040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ＴＥＬ： 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ＦＡＸ：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所属商工会議所・</a:t>
                      </a:r>
                      <a:endParaRPr lang="en-US" altLang="ja-JP" sz="1400" b="1" kern="1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商工会名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タイトル 1"/>
          <p:cNvSpPr txBox="1">
            <a:spLocks/>
          </p:cNvSpPr>
          <p:nvPr/>
        </p:nvSpPr>
        <p:spPr>
          <a:xfrm>
            <a:off x="3486037" y="1269850"/>
            <a:ext cx="3438607" cy="541814"/>
          </a:xfrm>
          <a:prstGeom prst="rect">
            <a:avLst/>
          </a:prstGeom>
        </p:spPr>
        <p:txBody>
          <a:bodyPr vert="horz" lIns="36000" tIns="0" rIns="0" bIns="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　　　　　年　　　月　　　日　</a:t>
            </a:r>
            <a:endParaRPr lang="en-US" altLang="ja-JP" sz="18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723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33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中島 涼太</dc:creator>
  <cp:lastModifiedBy>千田 進</cp:lastModifiedBy>
  <cp:revision>26</cp:revision>
  <cp:lastPrinted>2021-10-20T03:41:41Z</cp:lastPrinted>
  <dcterms:created xsi:type="dcterms:W3CDTF">2021-10-19T08:14:41Z</dcterms:created>
  <dcterms:modified xsi:type="dcterms:W3CDTF">2021-12-15T00:17:08Z</dcterms:modified>
</cp:coreProperties>
</file>