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AFA"/>
    <a:srgbClr val="D9F4FC"/>
    <a:srgbClr val="B3EAFA"/>
    <a:srgbClr val="BACFE6"/>
    <a:srgbClr val="0F2366"/>
    <a:srgbClr val="818BAF"/>
    <a:srgbClr val="6EB5C0"/>
    <a:srgbClr val="FFFFFF"/>
    <a:srgbClr val="D0E1F9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701" autoAdjust="0"/>
  </p:normalViewPr>
  <p:slideViewPr>
    <p:cSldViewPr snapToGrid="0">
      <p:cViewPr varScale="1">
        <p:scale>
          <a:sx n="79" d="100"/>
          <a:sy n="79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6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0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9074-F642-4C8A-A009-B362E9813FD0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FDA693E-3F00-4CD3-A801-4D5AB60F9F09}"/>
              </a:ext>
            </a:extLst>
          </p:cNvPr>
          <p:cNvSpPr/>
          <p:nvPr/>
        </p:nvSpPr>
        <p:spPr>
          <a:xfrm>
            <a:off x="77414" y="464947"/>
            <a:ext cx="9000000" cy="1440000"/>
          </a:xfrm>
          <a:prstGeom prst="roundRect">
            <a:avLst>
              <a:gd name="adj" fmla="val 3992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9D8B3AF-0D93-468D-A619-025A2DAA15B7}"/>
              </a:ext>
            </a:extLst>
          </p:cNvPr>
          <p:cNvSpPr/>
          <p:nvPr/>
        </p:nvSpPr>
        <p:spPr>
          <a:xfrm>
            <a:off x="3421300" y="4080238"/>
            <a:ext cx="5652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部署：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役職：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26C0F0-8999-4D32-A4AD-6C18B66BD928}"/>
              </a:ext>
            </a:extLst>
          </p:cNvPr>
          <p:cNvSpPr/>
          <p:nvPr/>
        </p:nvSpPr>
        <p:spPr>
          <a:xfrm>
            <a:off x="77413" y="2024011"/>
            <a:ext cx="9000000" cy="1944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3DB417-DD7E-4D2C-B44D-4B859C595979}"/>
              </a:ext>
            </a:extLst>
          </p:cNvPr>
          <p:cNvSpPr/>
          <p:nvPr/>
        </p:nvSpPr>
        <p:spPr>
          <a:xfrm>
            <a:off x="87686" y="4089116"/>
            <a:ext cx="3240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96B488-F178-43A3-ABE1-90A907995303}"/>
              </a:ext>
            </a:extLst>
          </p:cNvPr>
          <p:cNvSpPr/>
          <p:nvPr/>
        </p:nvSpPr>
        <p:spPr>
          <a:xfrm>
            <a:off x="7547980" y="2404155"/>
            <a:ext cx="1260000" cy="1260000"/>
          </a:xfrm>
          <a:prstGeom prst="rect">
            <a:avLst/>
          </a:prstGeom>
          <a:noFill/>
          <a:ln w="19050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A682B-2EA4-48FC-8DF1-9C182E5A3D37}"/>
              </a:ext>
            </a:extLst>
          </p:cNvPr>
          <p:cNvSpPr txBox="1"/>
          <p:nvPr/>
        </p:nvSpPr>
        <p:spPr>
          <a:xfrm>
            <a:off x="256853" y="822541"/>
            <a:ext cx="8640566" cy="707886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企業・団体名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DBE59-02D6-4333-8AD6-B4D93B249697}"/>
              </a:ext>
            </a:extLst>
          </p:cNvPr>
          <p:cNvSpPr txBox="1"/>
          <p:nvPr/>
        </p:nvSpPr>
        <p:spPr>
          <a:xfrm>
            <a:off x="256853" y="4903090"/>
            <a:ext cx="2876765" cy="97719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（名刺情報の</a:t>
            </a:r>
            <a:r>
              <a:rPr kumimoji="1"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コード、ロゴ、写真など）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1958B-BAE4-4022-BFDA-E4CB67B199F2}"/>
              </a:ext>
            </a:extLst>
          </p:cNvPr>
          <p:cNvSpPr txBox="1"/>
          <p:nvPr/>
        </p:nvSpPr>
        <p:spPr>
          <a:xfrm>
            <a:off x="256861" y="2307750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所在地：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8C967-944E-4063-8D5E-D560FF0B48E6}"/>
              </a:ext>
            </a:extLst>
          </p:cNvPr>
          <p:cNvSpPr txBox="1"/>
          <p:nvPr/>
        </p:nvSpPr>
        <p:spPr>
          <a:xfrm>
            <a:off x="256853" y="3192622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2410C9-7CAD-EA3E-01E4-D643A7939CB5}"/>
              </a:ext>
            </a:extLst>
          </p:cNvPr>
          <p:cNvSpPr txBox="1"/>
          <p:nvPr/>
        </p:nvSpPr>
        <p:spPr>
          <a:xfrm>
            <a:off x="745587" y="2389709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企業紹介シート１枚目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2035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391F6AE-BDC9-4793-98D1-6C024A949493}"/>
              </a:ext>
            </a:extLst>
          </p:cNvPr>
          <p:cNvSpPr/>
          <p:nvPr/>
        </p:nvSpPr>
        <p:spPr>
          <a:xfrm>
            <a:off x="82194" y="75041"/>
            <a:ext cx="9000000" cy="6228000"/>
          </a:xfrm>
          <a:prstGeom prst="roundRect">
            <a:avLst>
              <a:gd name="adj" fmla="val 1239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556BE-5EE1-4395-A047-B8F91E280184}"/>
              </a:ext>
            </a:extLst>
          </p:cNvPr>
          <p:cNvSpPr txBox="1"/>
          <p:nvPr/>
        </p:nvSpPr>
        <p:spPr>
          <a:xfrm>
            <a:off x="835550" y="6310935"/>
            <a:ext cx="7493286" cy="542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2025/2/20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企業の成長のカギはここに！支援策の活用術を学ぶビジネス交流会</a:t>
            </a:r>
          </a:p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姫路商工会議所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D2D0D-8A3A-48B5-A8DD-3243CA262059}"/>
              </a:ext>
            </a:extLst>
          </p:cNvPr>
          <p:cNvSpPr txBox="1"/>
          <p:nvPr/>
        </p:nvSpPr>
        <p:spPr>
          <a:xfrm>
            <a:off x="1921266" y="2722650"/>
            <a:ext cx="5311739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（事業内容・特色・取扱製品など）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54996-D30F-5A08-5E1C-E2C100AC039F}"/>
              </a:ext>
            </a:extLst>
          </p:cNvPr>
          <p:cNvSpPr txBox="1"/>
          <p:nvPr/>
        </p:nvSpPr>
        <p:spPr>
          <a:xfrm>
            <a:off x="618978" y="423047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4B85A9-5DD1-DD13-FB43-400A8117AA74}"/>
              </a:ext>
            </a:extLst>
          </p:cNvPr>
          <p:cNvSpPr txBox="1"/>
          <p:nvPr/>
        </p:nvSpPr>
        <p:spPr>
          <a:xfrm>
            <a:off x="755781" y="4850191"/>
            <a:ext cx="7652825" cy="120032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企業紹介シートは表紙（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枚目）を入れて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枚におさめてください。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4944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AC6B3CC-5B26-09D2-CDF7-45F760308561}"/>
              </a:ext>
            </a:extLst>
          </p:cNvPr>
          <p:cNvSpPr txBox="1"/>
          <p:nvPr/>
        </p:nvSpPr>
        <p:spPr>
          <a:xfrm>
            <a:off x="2457505" y="490583"/>
            <a:ext cx="422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15875">
                  <a:noFill/>
                </a:ln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企業紹介シート</a:t>
            </a:r>
            <a:r>
              <a:rPr kumimoji="1" lang="ja-JP" altLang="en-US" sz="2400" b="1" dirty="0"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726B526-BD74-A1E9-FEC7-AD005BB47EF7}"/>
              </a:ext>
            </a:extLst>
          </p:cNvPr>
          <p:cNvSpPr/>
          <p:nvPr/>
        </p:nvSpPr>
        <p:spPr>
          <a:xfrm>
            <a:off x="2975965" y="3397981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F48936E-9C94-C0AD-4B00-3221D9D87CCA}"/>
              </a:ext>
            </a:extLst>
          </p:cNvPr>
          <p:cNvSpPr/>
          <p:nvPr/>
        </p:nvSpPr>
        <p:spPr>
          <a:xfrm>
            <a:off x="2975965" y="2545080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1903209-D5DF-AF79-565A-819283594BC8}"/>
              </a:ext>
            </a:extLst>
          </p:cNvPr>
          <p:cNvSpPr/>
          <p:nvPr/>
        </p:nvSpPr>
        <p:spPr>
          <a:xfrm>
            <a:off x="2975965" y="1413110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rgbClr val="FFFFFF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E17E17C-9078-2E9F-B092-9B153BEC0F42}"/>
              </a:ext>
            </a:extLst>
          </p:cNvPr>
          <p:cNvSpPr/>
          <p:nvPr/>
        </p:nvSpPr>
        <p:spPr>
          <a:xfrm>
            <a:off x="352897" y="4540002"/>
            <a:ext cx="8458594" cy="1727921"/>
          </a:xfrm>
          <a:prstGeom prst="roundRect">
            <a:avLst>
              <a:gd name="adj" fmla="val 14929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FAC88EB-2FED-8110-5095-97D93BC7389E}"/>
              </a:ext>
            </a:extLst>
          </p:cNvPr>
          <p:cNvSpPr/>
          <p:nvPr/>
        </p:nvSpPr>
        <p:spPr>
          <a:xfrm>
            <a:off x="3108968" y="1213307"/>
            <a:ext cx="5547210" cy="3159839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企業紹介シートとは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事業・製品紹介、連携募集など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紹介できる企業間交流シートです。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会場での周知方法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印刷したもの（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サイズ）を配架します。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提出データについて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同一企業・団体から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データご提供いただけます。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（申込者・内容が異なる場合も、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シートのみの掲出となります。）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200"/>
              </a:lnSpc>
            </a:pP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7AC667A-67D2-97EB-CF08-6B2535493619}"/>
              </a:ext>
            </a:extLst>
          </p:cNvPr>
          <p:cNvSpPr/>
          <p:nvPr/>
        </p:nvSpPr>
        <p:spPr>
          <a:xfrm>
            <a:off x="352897" y="347245"/>
            <a:ext cx="8458594" cy="4025901"/>
          </a:xfrm>
          <a:prstGeom prst="roundRect">
            <a:avLst>
              <a:gd name="adj" fmla="val 4867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769FEB8-F40B-5ACC-292A-38530860C478}"/>
              </a:ext>
            </a:extLst>
          </p:cNvPr>
          <p:cNvGrpSpPr/>
          <p:nvPr/>
        </p:nvGrpSpPr>
        <p:grpSpPr>
          <a:xfrm>
            <a:off x="1334388" y="4772961"/>
            <a:ext cx="6236287" cy="1212739"/>
            <a:chOff x="566767" y="4845766"/>
            <a:chExt cx="6236287" cy="1212739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D8D57881-8F66-D9FA-4369-D13AD5793BCC}"/>
                </a:ext>
              </a:extLst>
            </p:cNvPr>
            <p:cNvSpPr/>
            <p:nvPr/>
          </p:nvSpPr>
          <p:spPr>
            <a:xfrm>
              <a:off x="566767" y="4845766"/>
              <a:ext cx="6236287" cy="1066959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提出先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姫路商工会議所　産業政策担当（中島）</a:t>
              </a:r>
              <a:endPara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              </a:t>
              </a:r>
              <a:r>
                <a:rPr lang="en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kougyou@himeji-cci.or.jp</a:t>
              </a:r>
            </a:p>
            <a:p>
              <a:pPr>
                <a:lnSpc>
                  <a:spcPts val="1000"/>
                </a:lnSpc>
              </a:pPr>
              <a:endParaRPr lang="en-US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提出締切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kumimoji="1" lang="en-US" altLang="ja-JP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202</a:t>
              </a:r>
              <a:r>
                <a:rPr kumimoji="1" lang="ja-JP" altLang="en-US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５年</a:t>
              </a:r>
              <a:r>
                <a:rPr kumimoji="1" lang="en-US" altLang="ja-JP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kumimoji="1" lang="en-US" altLang="ja-JP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13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木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17:00</a:t>
              </a:r>
              <a:endPara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AE54F57B-E452-9AD6-EE2D-B8F7D2971811}"/>
                </a:ext>
              </a:extLst>
            </p:cNvPr>
            <p:cNvSpPr/>
            <p:nvPr/>
          </p:nvSpPr>
          <p:spPr>
            <a:xfrm>
              <a:off x="1783692" y="5735083"/>
              <a:ext cx="3600000" cy="323422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期日までに提出がない場合は、</a:t>
              </a:r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辞退と判断させていただきます。</a:t>
              </a:r>
              <a:endPara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410588A-7227-E266-BA9F-669F96999F81}"/>
              </a:ext>
            </a:extLst>
          </p:cNvPr>
          <p:cNvGrpSpPr/>
          <p:nvPr/>
        </p:nvGrpSpPr>
        <p:grpSpPr>
          <a:xfrm>
            <a:off x="6174431" y="4784950"/>
            <a:ext cx="1666499" cy="1141950"/>
            <a:chOff x="6980928" y="5047951"/>
            <a:chExt cx="1666499" cy="114195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375DD17E-60F4-7AA2-2EF8-C2A4127DD7CD}"/>
                </a:ext>
              </a:extLst>
            </p:cNvPr>
            <p:cNvSpPr/>
            <p:nvPr/>
          </p:nvSpPr>
          <p:spPr>
            <a:xfrm>
              <a:off x="7398285" y="5261957"/>
              <a:ext cx="1249142" cy="927944"/>
            </a:xfrm>
            <a:custGeom>
              <a:avLst/>
              <a:gdLst>
                <a:gd name="connsiteX0" fmla="*/ 0 w 1249142"/>
                <a:gd name="connsiteY0" fmla="*/ 463972 h 927944"/>
                <a:gd name="connsiteX1" fmla="*/ 463972 w 1249142"/>
                <a:gd name="connsiteY1" fmla="*/ 0 h 927944"/>
                <a:gd name="connsiteX2" fmla="*/ 785170 w 1249142"/>
                <a:gd name="connsiteY2" fmla="*/ 0 h 927944"/>
                <a:gd name="connsiteX3" fmla="*/ 1249142 w 1249142"/>
                <a:gd name="connsiteY3" fmla="*/ 463972 h 927944"/>
                <a:gd name="connsiteX4" fmla="*/ 1249142 w 1249142"/>
                <a:gd name="connsiteY4" fmla="*/ 463972 h 927944"/>
                <a:gd name="connsiteX5" fmla="*/ 785170 w 1249142"/>
                <a:gd name="connsiteY5" fmla="*/ 927944 h 927944"/>
                <a:gd name="connsiteX6" fmla="*/ 463972 w 1249142"/>
                <a:gd name="connsiteY6" fmla="*/ 927944 h 927944"/>
                <a:gd name="connsiteX7" fmla="*/ 0 w 1249142"/>
                <a:gd name="connsiteY7" fmla="*/ 463972 h 927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9142" h="927944" fill="none" extrusionOk="0">
                  <a:moveTo>
                    <a:pt x="0" y="463972"/>
                  </a:moveTo>
                  <a:cubicBezTo>
                    <a:pt x="-28458" y="247276"/>
                    <a:pt x="258966" y="28686"/>
                    <a:pt x="463972" y="0"/>
                  </a:cubicBezTo>
                  <a:cubicBezTo>
                    <a:pt x="601057" y="7960"/>
                    <a:pt x="698633" y="-10691"/>
                    <a:pt x="785170" y="0"/>
                  </a:cubicBezTo>
                  <a:cubicBezTo>
                    <a:pt x="1056514" y="-41406"/>
                    <a:pt x="1254178" y="223371"/>
                    <a:pt x="1249142" y="463972"/>
                  </a:cubicBezTo>
                  <a:lnTo>
                    <a:pt x="1249142" y="463972"/>
                  </a:lnTo>
                  <a:cubicBezTo>
                    <a:pt x="1280368" y="689361"/>
                    <a:pt x="1091267" y="895799"/>
                    <a:pt x="785170" y="927944"/>
                  </a:cubicBezTo>
                  <a:cubicBezTo>
                    <a:pt x="654064" y="919266"/>
                    <a:pt x="549588" y="922273"/>
                    <a:pt x="463972" y="927944"/>
                  </a:cubicBezTo>
                  <a:cubicBezTo>
                    <a:pt x="178731" y="932705"/>
                    <a:pt x="-25456" y="702652"/>
                    <a:pt x="0" y="463972"/>
                  </a:cubicBezTo>
                  <a:close/>
                </a:path>
                <a:path w="1249142" h="927944" stroke="0" extrusionOk="0">
                  <a:moveTo>
                    <a:pt x="0" y="463972"/>
                  </a:moveTo>
                  <a:cubicBezTo>
                    <a:pt x="-17027" y="197225"/>
                    <a:pt x="147906" y="22452"/>
                    <a:pt x="463972" y="0"/>
                  </a:cubicBezTo>
                  <a:cubicBezTo>
                    <a:pt x="621455" y="13054"/>
                    <a:pt x="652677" y="-13891"/>
                    <a:pt x="785170" y="0"/>
                  </a:cubicBezTo>
                  <a:cubicBezTo>
                    <a:pt x="1020648" y="-15796"/>
                    <a:pt x="1227262" y="252634"/>
                    <a:pt x="1249142" y="463972"/>
                  </a:cubicBezTo>
                  <a:lnTo>
                    <a:pt x="1249142" y="463972"/>
                  </a:lnTo>
                  <a:cubicBezTo>
                    <a:pt x="1249491" y="747507"/>
                    <a:pt x="1033699" y="903093"/>
                    <a:pt x="785170" y="927944"/>
                  </a:cubicBezTo>
                  <a:cubicBezTo>
                    <a:pt x="631466" y="915864"/>
                    <a:pt x="585196" y="925107"/>
                    <a:pt x="463972" y="927944"/>
                  </a:cubicBezTo>
                  <a:cubicBezTo>
                    <a:pt x="175839" y="957966"/>
                    <a:pt x="-5906" y="663896"/>
                    <a:pt x="0" y="463972"/>
                  </a:cubicBezTo>
                  <a:close/>
                </a:path>
              </a:pathLst>
            </a:custGeom>
            <a:solidFill>
              <a:srgbClr val="FFFF00">
                <a:alpha val="30000"/>
              </a:srgbClr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>
                        <a:gd name="adj" fmla="val 5000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5B99C701-60B9-33A9-C346-B7D89EED8C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0928" y="5047951"/>
              <a:ext cx="1146912" cy="11418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" name="図 9">
            <a:extLst>
              <a:ext uri="{FF2B5EF4-FFF2-40B4-BE49-F238E27FC236}">
                <a16:creationId xmlns:a16="http://schemas.microsoft.com/office/drawing/2014/main" id="{44D8D8A8-E447-0CF0-BFDA-143712756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0" y="1011786"/>
            <a:ext cx="2089132" cy="312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07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243</Words>
  <Application>Microsoft Office PowerPoint</Application>
  <PresentationFormat>画面に合わせる (4:3)</PresentationFormat>
  <Paragraphs>35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2021-04-06T02:59:04Z</dcterms:created>
  <dcterms:modified xsi:type="dcterms:W3CDTF">2025-01-15T06:22:19Z</dcterms:modified>
  <cp:contentStatus/>
</cp:coreProperties>
</file>