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sldIdLst>
    <p:sldId id="257" r:id="rId2"/>
    <p:sldId id="256" r:id="rId3"/>
    <p:sldId id="258" r:id="rId4"/>
  </p:sldIdLst>
  <p:sldSz cx="9144000" cy="6858000" type="screen4x3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AFA"/>
    <a:srgbClr val="D9F4FC"/>
    <a:srgbClr val="B3EAFA"/>
    <a:srgbClr val="BACFE6"/>
    <a:srgbClr val="0F2366"/>
    <a:srgbClr val="818BAF"/>
    <a:srgbClr val="6EB5C0"/>
    <a:srgbClr val="FFFFFF"/>
    <a:srgbClr val="D0E1F9"/>
    <a:srgbClr val="3857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701" autoAdjust="0"/>
  </p:normalViewPr>
  <p:slideViewPr>
    <p:cSldViewPr snapToGrid="0">
      <p:cViewPr varScale="1">
        <p:scale>
          <a:sx n="79" d="100"/>
          <a:sy n="79" d="100"/>
        </p:scale>
        <p:origin x="108" y="80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2127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431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1270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881742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7905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04649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3482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8501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16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44743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19963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19074-F642-4C8A-A009-B362E9813FD0}" type="datetimeFigureOut">
              <a:rPr kumimoji="1" lang="ja-JP" altLang="en-US" smtClean="0"/>
              <a:t>2025/1/15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C61FEC-12AB-4E81-96C1-595B74634AB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661054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四角形: 角を丸くする 23">
            <a:extLst>
              <a:ext uri="{FF2B5EF4-FFF2-40B4-BE49-F238E27FC236}">
                <a16:creationId xmlns:a16="http://schemas.microsoft.com/office/drawing/2014/main" id="{5FDA693E-3F00-4CD3-A801-4D5AB60F9F09}"/>
              </a:ext>
            </a:extLst>
          </p:cNvPr>
          <p:cNvSpPr/>
          <p:nvPr/>
        </p:nvSpPr>
        <p:spPr>
          <a:xfrm>
            <a:off x="77414" y="464947"/>
            <a:ext cx="9000000" cy="1440000"/>
          </a:xfrm>
          <a:prstGeom prst="roundRect">
            <a:avLst>
              <a:gd name="adj" fmla="val 3992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en-US" altLang="ja-JP" sz="2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6" name="四角形: 角を丸くする 25">
            <a:extLst>
              <a:ext uri="{FF2B5EF4-FFF2-40B4-BE49-F238E27FC236}">
                <a16:creationId xmlns:a16="http://schemas.microsoft.com/office/drawing/2014/main" id="{99D8B3AF-0D93-468D-A619-025A2DAA15B7}"/>
              </a:ext>
            </a:extLst>
          </p:cNvPr>
          <p:cNvSpPr/>
          <p:nvPr/>
        </p:nvSpPr>
        <p:spPr>
          <a:xfrm>
            <a:off x="3421300" y="4080238"/>
            <a:ext cx="5652000" cy="2700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担当者：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部署：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役職：</a:t>
            </a:r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kumimoji="1"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E-mail</a:t>
            </a:r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</p:txBody>
      </p:sp>
      <p:sp>
        <p:nvSpPr>
          <p:cNvPr id="7" name="四角形: 角を丸くする 6">
            <a:extLst>
              <a:ext uri="{FF2B5EF4-FFF2-40B4-BE49-F238E27FC236}">
                <a16:creationId xmlns:a16="http://schemas.microsoft.com/office/drawing/2014/main" id="{9E26C0F0-8999-4D32-A4AD-6C18B66BD928}"/>
              </a:ext>
            </a:extLst>
          </p:cNvPr>
          <p:cNvSpPr/>
          <p:nvPr/>
        </p:nvSpPr>
        <p:spPr>
          <a:xfrm>
            <a:off x="77413" y="2024011"/>
            <a:ext cx="9000000" cy="1944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kumimoji="1" lang="en-US" altLang="ja-JP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433DB417-DD7E-4D2C-B44D-4B859C595979}"/>
              </a:ext>
            </a:extLst>
          </p:cNvPr>
          <p:cNvSpPr/>
          <p:nvPr/>
        </p:nvSpPr>
        <p:spPr>
          <a:xfrm>
            <a:off x="87686" y="4089116"/>
            <a:ext cx="3240000" cy="2700000"/>
          </a:xfrm>
          <a:prstGeom prst="roundRect">
            <a:avLst>
              <a:gd name="adj" fmla="val 3048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3C96B488-F178-43A3-ABE1-90A907995303}"/>
              </a:ext>
            </a:extLst>
          </p:cNvPr>
          <p:cNvSpPr/>
          <p:nvPr/>
        </p:nvSpPr>
        <p:spPr>
          <a:xfrm>
            <a:off x="7547980" y="2404155"/>
            <a:ext cx="1260000" cy="1260000"/>
          </a:xfrm>
          <a:prstGeom prst="rect">
            <a:avLst/>
          </a:prstGeom>
          <a:noFill/>
          <a:ln w="19050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</a:p>
          <a:p>
            <a:pPr algn="ctr"/>
            <a:r>
              <a:rPr kumimoji="1" lang="ja-JP" altLang="en-US" sz="2000" dirty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B1FA682B-2EA4-48FC-8DF1-9C182E5A3D37}"/>
              </a:ext>
            </a:extLst>
          </p:cNvPr>
          <p:cNvSpPr txBox="1"/>
          <p:nvPr/>
        </p:nvSpPr>
        <p:spPr>
          <a:xfrm>
            <a:off x="256853" y="822541"/>
            <a:ext cx="8640566" cy="707886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4000" b="1" dirty="0">
                <a:latin typeface="メイリオ" panose="020B0604030504040204" pitchFamily="50" charset="-128"/>
                <a:ea typeface="メイリオ" panose="020B0604030504040204" pitchFamily="50" charset="-128"/>
              </a:rPr>
              <a:t>企業・団体名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CCDBE59-02D6-4333-8AD6-B4D93B249697}"/>
              </a:ext>
            </a:extLst>
          </p:cNvPr>
          <p:cNvSpPr txBox="1"/>
          <p:nvPr/>
        </p:nvSpPr>
        <p:spPr>
          <a:xfrm>
            <a:off x="256853" y="4903090"/>
            <a:ext cx="2876765" cy="977191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（名刺情報の</a:t>
            </a:r>
            <a:r>
              <a:rPr kumimoji="1" lang="en-US" altLang="ja-JP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QR</a:t>
            </a:r>
            <a:r>
              <a:rPr kumimoji="1" lang="ja-JP" altLang="en-US" sz="20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コード、ロゴ、写真など）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041958B-BAE4-4022-BFDA-E4CB67B199F2}"/>
              </a:ext>
            </a:extLst>
          </p:cNvPr>
          <p:cNvSpPr txBox="1"/>
          <p:nvPr/>
        </p:nvSpPr>
        <p:spPr>
          <a:xfrm>
            <a:off x="256861" y="2307750"/>
            <a:ext cx="3739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所在地：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D328C967-944E-4063-8D5E-D560FF0B48E6}"/>
              </a:ext>
            </a:extLst>
          </p:cNvPr>
          <p:cNvSpPr txBox="1"/>
          <p:nvPr/>
        </p:nvSpPr>
        <p:spPr>
          <a:xfrm>
            <a:off x="256853" y="3192622"/>
            <a:ext cx="37397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URL</a:t>
            </a:r>
            <a:r>
              <a:rPr kumimoji="1" lang="ja-JP" altLang="en-US" sz="20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F2410C9-7CAD-EA3E-01E4-D643A7939CB5}"/>
              </a:ext>
            </a:extLst>
          </p:cNvPr>
          <p:cNvSpPr txBox="1"/>
          <p:nvPr/>
        </p:nvSpPr>
        <p:spPr>
          <a:xfrm>
            <a:off x="745587" y="2389709"/>
            <a:ext cx="7652825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企業紹介シート１枚目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本テキストボックスは消去してください。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320352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0391F6AE-BDC9-4793-98D1-6C024A949493}"/>
              </a:ext>
            </a:extLst>
          </p:cNvPr>
          <p:cNvSpPr/>
          <p:nvPr/>
        </p:nvSpPr>
        <p:spPr>
          <a:xfrm>
            <a:off x="82194" y="75041"/>
            <a:ext cx="9000000" cy="6228000"/>
          </a:xfrm>
          <a:prstGeom prst="roundRect">
            <a:avLst>
              <a:gd name="adj" fmla="val 1239"/>
            </a:avLst>
          </a:prstGeom>
          <a:noFill/>
          <a:ln w="28575">
            <a:solidFill>
              <a:srgbClr val="D0E1F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9B556BE-5EE1-4395-A047-B8F91E280184}"/>
              </a:ext>
            </a:extLst>
          </p:cNvPr>
          <p:cNvSpPr txBox="1"/>
          <p:nvPr/>
        </p:nvSpPr>
        <p:spPr>
          <a:xfrm>
            <a:off x="835550" y="6310935"/>
            <a:ext cx="7493286" cy="5424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1800"/>
              </a:lnSpc>
            </a:pP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</a:t>
            </a:r>
            <a:r>
              <a:rPr kumimoji="1" lang="en-US" altLang="ja-JP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: 2025/2/20</a:t>
            </a: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企業の成長のカギはここに！支援策の活用術を学ぶビジネス交流会</a:t>
            </a:r>
          </a:p>
          <a:p>
            <a:pPr algn="ctr">
              <a:lnSpc>
                <a:spcPts val="1800"/>
              </a:lnSpc>
            </a:pPr>
            <a:r>
              <a:rPr kumimoji="1" lang="ja-JP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姫路商工会議所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161D2D0D-8A3A-48B5-A8DD-3243CA262059}"/>
              </a:ext>
            </a:extLst>
          </p:cNvPr>
          <p:cNvSpPr txBox="1"/>
          <p:nvPr/>
        </p:nvSpPr>
        <p:spPr>
          <a:xfrm>
            <a:off x="1921266" y="2722650"/>
            <a:ext cx="5311739" cy="461665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（事業内容・特色・取扱製品など）</a:t>
            </a: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D3B54996-D30F-5A08-5E1C-E2C100AC039F}"/>
              </a:ext>
            </a:extLst>
          </p:cNvPr>
          <p:cNvSpPr txBox="1"/>
          <p:nvPr/>
        </p:nvSpPr>
        <p:spPr>
          <a:xfrm>
            <a:off x="618978" y="423047"/>
            <a:ext cx="7652825" cy="830997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</a:t>
            </a:r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枚目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本テキストボックスは消去してください。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E4B85A9-5DD1-DD13-FB43-400A8117AA74}"/>
              </a:ext>
            </a:extLst>
          </p:cNvPr>
          <p:cNvSpPr txBox="1"/>
          <p:nvPr/>
        </p:nvSpPr>
        <p:spPr>
          <a:xfrm>
            <a:off x="755781" y="4850191"/>
            <a:ext cx="7652825" cy="1200329"/>
          </a:xfrm>
          <a:prstGeom prst="rect">
            <a:avLst/>
          </a:prstGeom>
          <a:noFill/>
        </p:spPr>
        <p:txBody>
          <a:bodyPr wrap="square" rtlCol="0" anchor="ctr" anchorCtr="1">
            <a:spAutoFit/>
          </a:bodyPr>
          <a:lstStyle/>
          <a:p>
            <a:pPr algn="ctr"/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企業紹介シートは表紙（</a:t>
            </a:r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枚目）を入れて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枚におさめてください。</a:t>
            </a:r>
            <a:endParaRPr kumimoji="1" lang="en-US" altLang="ja-JP" sz="24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algn="ctr"/>
            <a:r>
              <a:rPr kumimoji="1" lang="en-US" altLang="ja-JP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kumimoji="1" lang="ja-JP" altLang="en-US" sz="2400" dirty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本テキストボックスは消去してください。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35494429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EAC6B3CC-5B26-09D2-CDF7-45F760308561}"/>
              </a:ext>
            </a:extLst>
          </p:cNvPr>
          <p:cNvSpPr txBox="1"/>
          <p:nvPr/>
        </p:nvSpPr>
        <p:spPr>
          <a:xfrm>
            <a:off x="2457505" y="490583"/>
            <a:ext cx="42289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>
                <a:ln w="15875">
                  <a:noFill/>
                </a:ln>
                <a:solidFill>
                  <a:srgbClr val="0F23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企業紹介シート</a:t>
            </a:r>
            <a:r>
              <a:rPr kumimoji="1" lang="ja-JP" altLang="en-US" sz="2400" b="1" dirty="0">
                <a:solidFill>
                  <a:srgbClr val="0F2366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について</a:t>
            </a:r>
          </a:p>
        </p:txBody>
      </p:sp>
      <p:sp>
        <p:nvSpPr>
          <p:cNvPr id="12" name="四角形: 角を丸くする 11">
            <a:extLst>
              <a:ext uri="{FF2B5EF4-FFF2-40B4-BE49-F238E27FC236}">
                <a16:creationId xmlns:a16="http://schemas.microsoft.com/office/drawing/2014/main" id="{9726B526-BD74-A1E9-FEC7-AD005BB47EF7}"/>
              </a:ext>
            </a:extLst>
          </p:cNvPr>
          <p:cNvSpPr/>
          <p:nvPr/>
        </p:nvSpPr>
        <p:spPr>
          <a:xfrm>
            <a:off x="2975965" y="3397981"/>
            <a:ext cx="2518756" cy="133003"/>
          </a:xfrm>
          <a:custGeom>
            <a:avLst/>
            <a:gdLst>
              <a:gd name="connsiteX0" fmla="*/ 0 w 2518756"/>
              <a:gd name="connsiteY0" fmla="*/ 66502 h 133003"/>
              <a:gd name="connsiteX1" fmla="*/ 66502 w 2518756"/>
              <a:gd name="connsiteY1" fmla="*/ 0 h 133003"/>
              <a:gd name="connsiteX2" fmla="*/ 615225 w 2518756"/>
              <a:gd name="connsiteY2" fmla="*/ 0 h 133003"/>
              <a:gd name="connsiteX3" fmla="*/ 1211663 w 2518756"/>
              <a:gd name="connsiteY3" fmla="*/ 0 h 133003"/>
              <a:gd name="connsiteX4" fmla="*/ 1784244 w 2518756"/>
              <a:gd name="connsiteY4" fmla="*/ 0 h 133003"/>
              <a:gd name="connsiteX5" fmla="*/ 2452255 w 2518756"/>
              <a:gd name="connsiteY5" fmla="*/ 0 h 133003"/>
              <a:gd name="connsiteX6" fmla="*/ 2518757 w 2518756"/>
              <a:gd name="connsiteY6" fmla="*/ 66502 h 133003"/>
              <a:gd name="connsiteX7" fmla="*/ 2518756 w 2518756"/>
              <a:gd name="connsiteY7" fmla="*/ 66502 h 133003"/>
              <a:gd name="connsiteX8" fmla="*/ 2452254 w 2518756"/>
              <a:gd name="connsiteY8" fmla="*/ 133004 h 133003"/>
              <a:gd name="connsiteX9" fmla="*/ 1879674 w 2518756"/>
              <a:gd name="connsiteY9" fmla="*/ 133004 h 133003"/>
              <a:gd name="connsiteX10" fmla="*/ 1283236 w 2518756"/>
              <a:gd name="connsiteY10" fmla="*/ 133004 h 133003"/>
              <a:gd name="connsiteX11" fmla="*/ 758370 w 2518756"/>
              <a:gd name="connsiteY11" fmla="*/ 133003 h 133003"/>
              <a:gd name="connsiteX12" fmla="*/ 66502 w 2518756"/>
              <a:gd name="connsiteY12" fmla="*/ 133003 h 133003"/>
              <a:gd name="connsiteX13" fmla="*/ 0 w 2518756"/>
              <a:gd name="connsiteY13" fmla="*/ 66501 h 133003"/>
              <a:gd name="connsiteX14" fmla="*/ 0 w 2518756"/>
              <a:gd name="connsiteY14" fmla="*/ 66502 h 13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8756" h="133003" fill="none" extrusionOk="0">
                <a:moveTo>
                  <a:pt x="0" y="66502"/>
                </a:moveTo>
                <a:cubicBezTo>
                  <a:pt x="6035" y="24490"/>
                  <a:pt x="30470" y="-3276"/>
                  <a:pt x="66502" y="0"/>
                </a:cubicBezTo>
                <a:cubicBezTo>
                  <a:pt x="187879" y="-3443"/>
                  <a:pt x="431288" y="-4972"/>
                  <a:pt x="615225" y="0"/>
                </a:cubicBezTo>
                <a:cubicBezTo>
                  <a:pt x="799162" y="4972"/>
                  <a:pt x="1088518" y="10683"/>
                  <a:pt x="1211663" y="0"/>
                </a:cubicBezTo>
                <a:cubicBezTo>
                  <a:pt x="1334808" y="-10683"/>
                  <a:pt x="1634358" y="-6061"/>
                  <a:pt x="1784244" y="0"/>
                </a:cubicBezTo>
                <a:cubicBezTo>
                  <a:pt x="1934130" y="6061"/>
                  <a:pt x="2293173" y="-25566"/>
                  <a:pt x="2452255" y="0"/>
                </a:cubicBezTo>
                <a:cubicBezTo>
                  <a:pt x="2493864" y="3627"/>
                  <a:pt x="2518556" y="34547"/>
                  <a:pt x="2518757" y="66502"/>
                </a:cubicBezTo>
                <a:lnTo>
                  <a:pt x="2518756" y="66502"/>
                </a:lnTo>
                <a:cubicBezTo>
                  <a:pt x="2522528" y="100992"/>
                  <a:pt x="2487727" y="134996"/>
                  <a:pt x="2452254" y="133004"/>
                </a:cubicBezTo>
                <a:cubicBezTo>
                  <a:pt x="2252546" y="148990"/>
                  <a:pt x="2110250" y="119636"/>
                  <a:pt x="1879674" y="133004"/>
                </a:cubicBezTo>
                <a:cubicBezTo>
                  <a:pt x="1649098" y="146372"/>
                  <a:pt x="1579024" y="136237"/>
                  <a:pt x="1283236" y="133004"/>
                </a:cubicBezTo>
                <a:cubicBezTo>
                  <a:pt x="987448" y="129771"/>
                  <a:pt x="908314" y="117588"/>
                  <a:pt x="758370" y="133003"/>
                </a:cubicBezTo>
                <a:cubicBezTo>
                  <a:pt x="608426" y="148418"/>
                  <a:pt x="339257" y="152557"/>
                  <a:pt x="66502" y="133003"/>
                </a:cubicBezTo>
                <a:cubicBezTo>
                  <a:pt x="27062" y="138446"/>
                  <a:pt x="-5327" y="96161"/>
                  <a:pt x="0" y="66501"/>
                </a:cubicBezTo>
                <a:lnTo>
                  <a:pt x="0" y="66502"/>
                </a:lnTo>
                <a:close/>
              </a:path>
              <a:path w="2518756" h="133003" stroke="0" extrusionOk="0">
                <a:moveTo>
                  <a:pt x="0" y="66502"/>
                </a:moveTo>
                <a:cubicBezTo>
                  <a:pt x="-2317" y="28345"/>
                  <a:pt x="23648" y="2299"/>
                  <a:pt x="66502" y="0"/>
                </a:cubicBezTo>
                <a:cubicBezTo>
                  <a:pt x="293137" y="-29337"/>
                  <a:pt x="406745" y="-21801"/>
                  <a:pt x="710655" y="0"/>
                </a:cubicBezTo>
                <a:cubicBezTo>
                  <a:pt x="1014565" y="21801"/>
                  <a:pt x="1162113" y="-21886"/>
                  <a:pt x="1283236" y="0"/>
                </a:cubicBezTo>
                <a:cubicBezTo>
                  <a:pt x="1404359" y="21886"/>
                  <a:pt x="1711865" y="-23695"/>
                  <a:pt x="1831959" y="0"/>
                </a:cubicBezTo>
                <a:cubicBezTo>
                  <a:pt x="1952053" y="23695"/>
                  <a:pt x="2254258" y="30183"/>
                  <a:pt x="2452255" y="0"/>
                </a:cubicBezTo>
                <a:cubicBezTo>
                  <a:pt x="2492828" y="-7913"/>
                  <a:pt x="2511348" y="28639"/>
                  <a:pt x="2518757" y="66502"/>
                </a:cubicBezTo>
                <a:lnTo>
                  <a:pt x="2518756" y="66502"/>
                </a:lnTo>
                <a:cubicBezTo>
                  <a:pt x="2515091" y="106681"/>
                  <a:pt x="2488090" y="124501"/>
                  <a:pt x="2452254" y="133004"/>
                </a:cubicBezTo>
                <a:cubicBezTo>
                  <a:pt x="2209527" y="138948"/>
                  <a:pt x="2103518" y="153896"/>
                  <a:pt x="1808101" y="133004"/>
                </a:cubicBezTo>
                <a:cubicBezTo>
                  <a:pt x="1512684" y="112112"/>
                  <a:pt x="1384570" y="145511"/>
                  <a:pt x="1259378" y="133004"/>
                </a:cubicBezTo>
                <a:cubicBezTo>
                  <a:pt x="1134186" y="120497"/>
                  <a:pt x="848420" y="126298"/>
                  <a:pt x="662940" y="133003"/>
                </a:cubicBezTo>
                <a:cubicBezTo>
                  <a:pt x="477460" y="139708"/>
                  <a:pt x="235051" y="151496"/>
                  <a:pt x="66502" y="133003"/>
                </a:cubicBezTo>
                <a:cubicBezTo>
                  <a:pt x="34253" y="139903"/>
                  <a:pt x="4608" y="108873"/>
                  <a:pt x="0" y="66501"/>
                </a:cubicBezTo>
                <a:lnTo>
                  <a:pt x="0" y="66502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3" name="四角形: 角を丸くする 12">
            <a:extLst>
              <a:ext uri="{FF2B5EF4-FFF2-40B4-BE49-F238E27FC236}">
                <a16:creationId xmlns:a16="http://schemas.microsoft.com/office/drawing/2014/main" id="{FF48936E-9C94-C0AD-4B00-3221D9D87CCA}"/>
              </a:ext>
            </a:extLst>
          </p:cNvPr>
          <p:cNvSpPr/>
          <p:nvPr/>
        </p:nvSpPr>
        <p:spPr>
          <a:xfrm>
            <a:off x="2975965" y="2545080"/>
            <a:ext cx="2518756" cy="133003"/>
          </a:xfrm>
          <a:custGeom>
            <a:avLst/>
            <a:gdLst>
              <a:gd name="connsiteX0" fmla="*/ 0 w 2518756"/>
              <a:gd name="connsiteY0" fmla="*/ 66502 h 133003"/>
              <a:gd name="connsiteX1" fmla="*/ 66502 w 2518756"/>
              <a:gd name="connsiteY1" fmla="*/ 0 h 133003"/>
              <a:gd name="connsiteX2" fmla="*/ 615225 w 2518756"/>
              <a:gd name="connsiteY2" fmla="*/ 0 h 133003"/>
              <a:gd name="connsiteX3" fmla="*/ 1211663 w 2518756"/>
              <a:gd name="connsiteY3" fmla="*/ 0 h 133003"/>
              <a:gd name="connsiteX4" fmla="*/ 1784244 w 2518756"/>
              <a:gd name="connsiteY4" fmla="*/ 0 h 133003"/>
              <a:gd name="connsiteX5" fmla="*/ 2452255 w 2518756"/>
              <a:gd name="connsiteY5" fmla="*/ 0 h 133003"/>
              <a:gd name="connsiteX6" fmla="*/ 2518757 w 2518756"/>
              <a:gd name="connsiteY6" fmla="*/ 66502 h 133003"/>
              <a:gd name="connsiteX7" fmla="*/ 2518756 w 2518756"/>
              <a:gd name="connsiteY7" fmla="*/ 66502 h 133003"/>
              <a:gd name="connsiteX8" fmla="*/ 2452254 w 2518756"/>
              <a:gd name="connsiteY8" fmla="*/ 133004 h 133003"/>
              <a:gd name="connsiteX9" fmla="*/ 1879674 w 2518756"/>
              <a:gd name="connsiteY9" fmla="*/ 133004 h 133003"/>
              <a:gd name="connsiteX10" fmla="*/ 1283236 w 2518756"/>
              <a:gd name="connsiteY10" fmla="*/ 133004 h 133003"/>
              <a:gd name="connsiteX11" fmla="*/ 758370 w 2518756"/>
              <a:gd name="connsiteY11" fmla="*/ 133003 h 133003"/>
              <a:gd name="connsiteX12" fmla="*/ 66502 w 2518756"/>
              <a:gd name="connsiteY12" fmla="*/ 133003 h 133003"/>
              <a:gd name="connsiteX13" fmla="*/ 0 w 2518756"/>
              <a:gd name="connsiteY13" fmla="*/ 66501 h 133003"/>
              <a:gd name="connsiteX14" fmla="*/ 0 w 2518756"/>
              <a:gd name="connsiteY14" fmla="*/ 66502 h 13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8756" h="133003" fill="none" extrusionOk="0">
                <a:moveTo>
                  <a:pt x="0" y="66502"/>
                </a:moveTo>
                <a:cubicBezTo>
                  <a:pt x="6035" y="24490"/>
                  <a:pt x="30470" y="-3276"/>
                  <a:pt x="66502" y="0"/>
                </a:cubicBezTo>
                <a:cubicBezTo>
                  <a:pt x="187879" y="-3443"/>
                  <a:pt x="431288" y="-4972"/>
                  <a:pt x="615225" y="0"/>
                </a:cubicBezTo>
                <a:cubicBezTo>
                  <a:pt x="799162" y="4972"/>
                  <a:pt x="1088518" y="10683"/>
                  <a:pt x="1211663" y="0"/>
                </a:cubicBezTo>
                <a:cubicBezTo>
                  <a:pt x="1334808" y="-10683"/>
                  <a:pt x="1634358" y="-6061"/>
                  <a:pt x="1784244" y="0"/>
                </a:cubicBezTo>
                <a:cubicBezTo>
                  <a:pt x="1934130" y="6061"/>
                  <a:pt x="2293173" y="-25566"/>
                  <a:pt x="2452255" y="0"/>
                </a:cubicBezTo>
                <a:cubicBezTo>
                  <a:pt x="2493864" y="3627"/>
                  <a:pt x="2518556" y="34547"/>
                  <a:pt x="2518757" y="66502"/>
                </a:cubicBezTo>
                <a:lnTo>
                  <a:pt x="2518756" y="66502"/>
                </a:lnTo>
                <a:cubicBezTo>
                  <a:pt x="2522528" y="100992"/>
                  <a:pt x="2487727" y="134996"/>
                  <a:pt x="2452254" y="133004"/>
                </a:cubicBezTo>
                <a:cubicBezTo>
                  <a:pt x="2252546" y="148990"/>
                  <a:pt x="2110250" y="119636"/>
                  <a:pt x="1879674" y="133004"/>
                </a:cubicBezTo>
                <a:cubicBezTo>
                  <a:pt x="1649098" y="146372"/>
                  <a:pt x="1579024" y="136237"/>
                  <a:pt x="1283236" y="133004"/>
                </a:cubicBezTo>
                <a:cubicBezTo>
                  <a:pt x="987448" y="129771"/>
                  <a:pt x="908314" y="117588"/>
                  <a:pt x="758370" y="133003"/>
                </a:cubicBezTo>
                <a:cubicBezTo>
                  <a:pt x="608426" y="148418"/>
                  <a:pt x="339257" y="152557"/>
                  <a:pt x="66502" y="133003"/>
                </a:cubicBezTo>
                <a:cubicBezTo>
                  <a:pt x="27062" y="138446"/>
                  <a:pt x="-5327" y="96161"/>
                  <a:pt x="0" y="66501"/>
                </a:cubicBezTo>
                <a:lnTo>
                  <a:pt x="0" y="66502"/>
                </a:lnTo>
                <a:close/>
              </a:path>
              <a:path w="2518756" h="133003" stroke="0" extrusionOk="0">
                <a:moveTo>
                  <a:pt x="0" y="66502"/>
                </a:moveTo>
                <a:cubicBezTo>
                  <a:pt x="-2317" y="28345"/>
                  <a:pt x="23648" y="2299"/>
                  <a:pt x="66502" y="0"/>
                </a:cubicBezTo>
                <a:cubicBezTo>
                  <a:pt x="293137" y="-29337"/>
                  <a:pt x="406745" y="-21801"/>
                  <a:pt x="710655" y="0"/>
                </a:cubicBezTo>
                <a:cubicBezTo>
                  <a:pt x="1014565" y="21801"/>
                  <a:pt x="1162113" y="-21886"/>
                  <a:pt x="1283236" y="0"/>
                </a:cubicBezTo>
                <a:cubicBezTo>
                  <a:pt x="1404359" y="21886"/>
                  <a:pt x="1711865" y="-23695"/>
                  <a:pt x="1831959" y="0"/>
                </a:cubicBezTo>
                <a:cubicBezTo>
                  <a:pt x="1952053" y="23695"/>
                  <a:pt x="2254258" y="30183"/>
                  <a:pt x="2452255" y="0"/>
                </a:cubicBezTo>
                <a:cubicBezTo>
                  <a:pt x="2492828" y="-7913"/>
                  <a:pt x="2511348" y="28639"/>
                  <a:pt x="2518757" y="66502"/>
                </a:cubicBezTo>
                <a:lnTo>
                  <a:pt x="2518756" y="66502"/>
                </a:lnTo>
                <a:cubicBezTo>
                  <a:pt x="2515091" y="106681"/>
                  <a:pt x="2488090" y="124501"/>
                  <a:pt x="2452254" y="133004"/>
                </a:cubicBezTo>
                <a:cubicBezTo>
                  <a:pt x="2209527" y="138948"/>
                  <a:pt x="2103518" y="153896"/>
                  <a:pt x="1808101" y="133004"/>
                </a:cubicBezTo>
                <a:cubicBezTo>
                  <a:pt x="1512684" y="112112"/>
                  <a:pt x="1384570" y="145511"/>
                  <a:pt x="1259378" y="133004"/>
                </a:cubicBezTo>
                <a:cubicBezTo>
                  <a:pt x="1134186" y="120497"/>
                  <a:pt x="848420" y="126298"/>
                  <a:pt x="662940" y="133003"/>
                </a:cubicBezTo>
                <a:cubicBezTo>
                  <a:pt x="477460" y="139708"/>
                  <a:pt x="235051" y="151496"/>
                  <a:pt x="66502" y="133003"/>
                </a:cubicBezTo>
                <a:cubicBezTo>
                  <a:pt x="34253" y="139903"/>
                  <a:pt x="4608" y="108873"/>
                  <a:pt x="0" y="66501"/>
                </a:cubicBezTo>
                <a:lnTo>
                  <a:pt x="0" y="66502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>
            <a:solidFill>
              <a:schemeClr val="bg1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4" name="四角形: 角を丸くする 13">
            <a:extLst>
              <a:ext uri="{FF2B5EF4-FFF2-40B4-BE49-F238E27FC236}">
                <a16:creationId xmlns:a16="http://schemas.microsoft.com/office/drawing/2014/main" id="{F1903209-D5DF-AF79-565A-819283594BC8}"/>
              </a:ext>
            </a:extLst>
          </p:cNvPr>
          <p:cNvSpPr/>
          <p:nvPr/>
        </p:nvSpPr>
        <p:spPr>
          <a:xfrm>
            <a:off x="2975965" y="1413110"/>
            <a:ext cx="2518756" cy="133003"/>
          </a:xfrm>
          <a:custGeom>
            <a:avLst/>
            <a:gdLst>
              <a:gd name="connsiteX0" fmla="*/ 0 w 2518756"/>
              <a:gd name="connsiteY0" fmla="*/ 66502 h 133003"/>
              <a:gd name="connsiteX1" fmla="*/ 66502 w 2518756"/>
              <a:gd name="connsiteY1" fmla="*/ 0 h 133003"/>
              <a:gd name="connsiteX2" fmla="*/ 615225 w 2518756"/>
              <a:gd name="connsiteY2" fmla="*/ 0 h 133003"/>
              <a:gd name="connsiteX3" fmla="*/ 1211663 w 2518756"/>
              <a:gd name="connsiteY3" fmla="*/ 0 h 133003"/>
              <a:gd name="connsiteX4" fmla="*/ 1784244 w 2518756"/>
              <a:gd name="connsiteY4" fmla="*/ 0 h 133003"/>
              <a:gd name="connsiteX5" fmla="*/ 2452255 w 2518756"/>
              <a:gd name="connsiteY5" fmla="*/ 0 h 133003"/>
              <a:gd name="connsiteX6" fmla="*/ 2518757 w 2518756"/>
              <a:gd name="connsiteY6" fmla="*/ 66502 h 133003"/>
              <a:gd name="connsiteX7" fmla="*/ 2518756 w 2518756"/>
              <a:gd name="connsiteY7" fmla="*/ 66502 h 133003"/>
              <a:gd name="connsiteX8" fmla="*/ 2452254 w 2518756"/>
              <a:gd name="connsiteY8" fmla="*/ 133004 h 133003"/>
              <a:gd name="connsiteX9" fmla="*/ 1879674 w 2518756"/>
              <a:gd name="connsiteY9" fmla="*/ 133004 h 133003"/>
              <a:gd name="connsiteX10" fmla="*/ 1283236 w 2518756"/>
              <a:gd name="connsiteY10" fmla="*/ 133004 h 133003"/>
              <a:gd name="connsiteX11" fmla="*/ 758370 w 2518756"/>
              <a:gd name="connsiteY11" fmla="*/ 133003 h 133003"/>
              <a:gd name="connsiteX12" fmla="*/ 66502 w 2518756"/>
              <a:gd name="connsiteY12" fmla="*/ 133003 h 133003"/>
              <a:gd name="connsiteX13" fmla="*/ 0 w 2518756"/>
              <a:gd name="connsiteY13" fmla="*/ 66501 h 133003"/>
              <a:gd name="connsiteX14" fmla="*/ 0 w 2518756"/>
              <a:gd name="connsiteY14" fmla="*/ 66502 h 1330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2518756" h="133003" fill="none" extrusionOk="0">
                <a:moveTo>
                  <a:pt x="0" y="66502"/>
                </a:moveTo>
                <a:cubicBezTo>
                  <a:pt x="6035" y="24490"/>
                  <a:pt x="30470" y="-3276"/>
                  <a:pt x="66502" y="0"/>
                </a:cubicBezTo>
                <a:cubicBezTo>
                  <a:pt x="187879" y="-3443"/>
                  <a:pt x="431288" y="-4972"/>
                  <a:pt x="615225" y="0"/>
                </a:cubicBezTo>
                <a:cubicBezTo>
                  <a:pt x="799162" y="4972"/>
                  <a:pt x="1088518" y="10683"/>
                  <a:pt x="1211663" y="0"/>
                </a:cubicBezTo>
                <a:cubicBezTo>
                  <a:pt x="1334808" y="-10683"/>
                  <a:pt x="1634358" y="-6061"/>
                  <a:pt x="1784244" y="0"/>
                </a:cubicBezTo>
                <a:cubicBezTo>
                  <a:pt x="1934130" y="6061"/>
                  <a:pt x="2293173" y="-25566"/>
                  <a:pt x="2452255" y="0"/>
                </a:cubicBezTo>
                <a:cubicBezTo>
                  <a:pt x="2493864" y="3627"/>
                  <a:pt x="2518556" y="34547"/>
                  <a:pt x="2518757" y="66502"/>
                </a:cubicBezTo>
                <a:lnTo>
                  <a:pt x="2518756" y="66502"/>
                </a:lnTo>
                <a:cubicBezTo>
                  <a:pt x="2522528" y="100992"/>
                  <a:pt x="2487727" y="134996"/>
                  <a:pt x="2452254" y="133004"/>
                </a:cubicBezTo>
                <a:cubicBezTo>
                  <a:pt x="2252546" y="148990"/>
                  <a:pt x="2110250" y="119636"/>
                  <a:pt x="1879674" y="133004"/>
                </a:cubicBezTo>
                <a:cubicBezTo>
                  <a:pt x="1649098" y="146372"/>
                  <a:pt x="1579024" y="136237"/>
                  <a:pt x="1283236" y="133004"/>
                </a:cubicBezTo>
                <a:cubicBezTo>
                  <a:pt x="987448" y="129771"/>
                  <a:pt x="908314" y="117588"/>
                  <a:pt x="758370" y="133003"/>
                </a:cubicBezTo>
                <a:cubicBezTo>
                  <a:pt x="608426" y="148418"/>
                  <a:pt x="339257" y="152557"/>
                  <a:pt x="66502" y="133003"/>
                </a:cubicBezTo>
                <a:cubicBezTo>
                  <a:pt x="27062" y="138446"/>
                  <a:pt x="-5327" y="96161"/>
                  <a:pt x="0" y="66501"/>
                </a:cubicBezTo>
                <a:lnTo>
                  <a:pt x="0" y="66502"/>
                </a:lnTo>
                <a:close/>
              </a:path>
              <a:path w="2518756" h="133003" stroke="0" extrusionOk="0">
                <a:moveTo>
                  <a:pt x="0" y="66502"/>
                </a:moveTo>
                <a:cubicBezTo>
                  <a:pt x="-2317" y="28345"/>
                  <a:pt x="23648" y="2299"/>
                  <a:pt x="66502" y="0"/>
                </a:cubicBezTo>
                <a:cubicBezTo>
                  <a:pt x="293137" y="-29337"/>
                  <a:pt x="406745" y="-21801"/>
                  <a:pt x="710655" y="0"/>
                </a:cubicBezTo>
                <a:cubicBezTo>
                  <a:pt x="1014565" y="21801"/>
                  <a:pt x="1162113" y="-21886"/>
                  <a:pt x="1283236" y="0"/>
                </a:cubicBezTo>
                <a:cubicBezTo>
                  <a:pt x="1404359" y="21886"/>
                  <a:pt x="1711865" y="-23695"/>
                  <a:pt x="1831959" y="0"/>
                </a:cubicBezTo>
                <a:cubicBezTo>
                  <a:pt x="1952053" y="23695"/>
                  <a:pt x="2254258" y="30183"/>
                  <a:pt x="2452255" y="0"/>
                </a:cubicBezTo>
                <a:cubicBezTo>
                  <a:pt x="2492828" y="-7913"/>
                  <a:pt x="2511348" y="28639"/>
                  <a:pt x="2518757" y="66502"/>
                </a:cubicBezTo>
                <a:lnTo>
                  <a:pt x="2518756" y="66502"/>
                </a:lnTo>
                <a:cubicBezTo>
                  <a:pt x="2515091" y="106681"/>
                  <a:pt x="2488090" y="124501"/>
                  <a:pt x="2452254" y="133004"/>
                </a:cubicBezTo>
                <a:cubicBezTo>
                  <a:pt x="2209527" y="138948"/>
                  <a:pt x="2103518" y="153896"/>
                  <a:pt x="1808101" y="133004"/>
                </a:cubicBezTo>
                <a:cubicBezTo>
                  <a:pt x="1512684" y="112112"/>
                  <a:pt x="1384570" y="145511"/>
                  <a:pt x="1259378" y="133004"/>
                </a:cubicBezTo>
                <a:cubicBezTo>
                  <a:pt x="1134186" y="120497"/>
                  <a:pt x="848420" y="126298"/>
                  <a:pt x="662940" y="133003"/>
                </a:cubicBezTo>
                <a:cubicBezTo>
                  <a:pt x="477460" y="139708"/>
                  <a:pt x="235051" y="151496"/>
                  <a:pt x="66502" y="133003"/>
                </a:cubicBezTo>
                <a:cubicBezTo>
                  <a:pt x="34253" y="139903"/>
                  <a:pt x="4608" y="108873"/>
                  <a:pt x="0" y="66501"/>
                </a:cubicBezTo>
                <a:lnTo>
                  <a:pt x="0" y="66502"/>
                </a:lnTo>
                <a:close/>
              </a:path>
            </a:pathLst>
          </a:custGeom>
          <a:solidFill>
            <a:srgbClr val="FFFF00">
              <a:alpha val="30000"/>
            </a:srgbClr>
          </a:solidFill>
          <a:ln>
            <a:solidFill>
              <a:srgbClr val="FFFFFF"/>
            </a:solidFill>
            <a:extLst>
              <a:ext uri="{C807C97D-BFC1-408E-A445-0C87EB9F89A2}">
                <ask:lineSketchStyleProps xmlns:ask="http://schemas.microsoft.com/office/drawing/2018/sketchyshapes" sd="1219033472">
                  <a:prstGeom prst="roundRect">
                    <a:avLst>
                      <a:gd name="adj" fmla="val 50000"/>
                    </a:avLst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四角形: 角を丸くする 8">
            <a:extLst>
              <a:ext uri="{FF2B5EF4-FFF2-40B4-BE49-F238E27FC236}">
                <a16:creationId xmlns:a16="http://schemas.microsoft.com/office/drawing/2014/main" id="{2E17E17C-9078-2E9F-B092-9B153BEC0F42}"/>
              </a:ext>
            </a:extLst>
          </p:cNvPr>
          <p:cNvSpPr/>
          <p:nvPr/>
        </p:nvSpPr>
        <p:spPr>
          <a:xfrm>
            <a:off x="352897" y="4540002"/>
            <a:ext cx="8458594" cy="1727921"/>
          </a:xfrm>
          <a:prstGeom prst="roundRect">
            <a:avLst>
              <a:gd name="adj" fmla="val 14929"/>
            </a:avLst>
          </a:prstGeom>
          <a:noFill/>
          <a:ln w="28575" cmpd="dbl">
            <a:solidFill>
              <a:srgbClr val="0F2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5FAC88EB-2FED-8110-5095-97D93BC7389E}"/>
              </a:ext>
            </a:extLst>
          </p:cNvPr>
          <p:cNvSpPr/>
          <p:nvPr/>
        </p:nvSpPr>
        <p:spPr>
          <a:xfrm>
            <a:off x="3108968" y="1213307"/>
            <a:ext cx="5547210" cy="3159839"/>
          </a:xfrm>
          <a:prstGeom prst="rect">
            <a:avLst/>
          </a:prstGeom>
        </p:spPr>
        <p:txBody>
          <a:bodyPr wrap="square" lIns="0" rIns="0">
            <a:spAutoFit/>
          </a:bodyPr>
          <a:lstStyle>
            <a:defPPr>
              <a:defRPr lang="ja-JP"/>
            </a:defPPr>
            <a:lvl1pPr marL="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22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 企業紹介シートとは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事業・製品紹介、連携募集など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紹介できる企業間交流シートです。</a:t>
            </a: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 会場での周知方法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印刷したもの（</a:t>
            </a:r>
            <a:r>
              <a:rPr kumimoji="1"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A4</a:t>
            </a:r>
            <a:r>
              <a:rPr kumimoji="1"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サイズ）を配架します。</a:t>
            </a:r>
            <a:endParaRPr kumimoji="1"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endParaRPr lang="en-US" altLang="ja-JP" sz="14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6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◎ 提出データについて</a:t>
            </a:r>
            <a:endParaRPr lang="en-US" altLang="ja-JP" sz="16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同一企業・団体から</a:t>
            </a:r>
            <a: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データご提供いただけます。</a:t>
            </a:r>
            <a:br>
              <a:rPr lang="en-US" altLang="ja-JP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</a:br>
            <a:r>
              <a:rPr lang="ja-JP" altLang="en-US" sz="14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　　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（申込者・内容が異なる場合も、</a:t>
            </a:r>
            <a:r>
              <a:rPr lang="en-US" altLang="ja-JP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1</a:t>
            </a:r>
            <a:r>
              <a:rPr lang="ja-JP" altLang="en-US" sz="12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シートのみの掲出となります。）</a:t>
            </a:r>
            <a:endParaRPr lang="en-US" altLang="ja-JP" sz="12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>
              <a:lnSpc>
                <a:spcPts val="2200"/>
              </a:lnSpc>
            </a:pPr>
            <a:endParaRPr lang="ja-JP" altLang="en-US" sz="16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D7AC667A-67D2-97EB-CF08-6B2535493619}"/>
              </a:ext>
            </a:extLst>
          </p:cNvPr>
          <p:cNvSpPr/>
          <p:nvPr/>
        </p:nvSpPr>
        <p:spPr>
          <a:xfrm>
            <a:off x="352897" y="347245"/>
            <a:ext cx="8458594" cy="4025901"/>
          </a:xfrm>
          <a:prstGeom prst="roundRect">
            <a:avLst>
              <a:gd name="adj" fmla="val 4867"/>
            </a:avLst>
          </a:prstGeom>
          <a:noFill/>
          <a:ln w="28575" cmpd="dbl">
            <a:solidFill>
              <a:srgbClr val="0F23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endParaRPr kumimoji="1" lang="en-US" altLang="ja-JP" sz="2000" dirty="0">
              <a:solidFill>
                <a:schemeClr val="tx1">
                  <a:lumMod val="50000"/>
                  <a:lumOff val="50000"/>
                </a:schemeClr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ja-JP" altLang="en-US" sz="20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pSp>
        <p:nvGrpSpPr>
          <p:cNvPr id="50" name="グループ化 49">
            <a:extLst>
              <a:ext uri="{FF2B5EF4-FFF2-40B4-BE49-F238E27FC236}">
                <a16:creationId xmlns:a16="http://schemas.microsoft.com/office/drawing/2014/main" id="{9769FEB8-F40B-5ACC-292A-38530860C478}"/>
              </a:ext>
            </a:extLst>
          </p:cNvPr>
          <p:cNvGrpSpPr/>
          <p:nvPr/>
        </p:nvGrpSpPr>
        <p:grpSpPr>
          <a:xfrm>
            <a:off x="1334388" y="4772961"/>
            <a:ext cx="6236287" cy="1212739"/>
            <a:chOff x="566767" y="4845766"/>
            <a:chExt cx="6236287" cy="1212739"/>
          </a:xfrm>
        </p:grpSpPr>
        <p:sp>
          <p:nvSpPr>
            <p:cNvPr id="46" name="正方形/長方形 45">
              <a:extLst>
                <a:ext uri="{FF2B5EF4-FFF2-40B4-BE49-F238E27FC236}">
                  <a16:creationId xmlns:a16="http://schemas.microsoft.com/office/drawing/2014/main" id="{D8D57881-8F66-D9FA-4369-D13AD5793BCC}"/>
                </a:ext>
              </a:extLst>
            </p:cNvPr>
            <p:cNvSpPr/>
            <p:nvPr/>
          </p:nvSpPr>
          <p:spPr>
            <a:xfrm>
              <a:off x="566767" y="4845766"/>
              <a:ext cx="6236287" cy="1066959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2200"/>
                </a:lnSpc>
              </a:pPr>
              <a:r>
                <a:rPr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提出先</a:t>
              </a:r>
              <a:r>
                <a:rPr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r>
                <a:rPr lang="ja-JP" altLang="en-US" sz="16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姫路商工会議所　産業政策担当（中島）</a:t>
              </a:r>
              <a:endParaRPr lang="en-US" altLang="ja-JP" sz="16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2200"/>
                </a:lnSpc>
              </a:pPr>
              <a:r>
                <a:rPr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               </a:t>
              </a:r>
              <a:r>
                <a:rPr lang="en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kougyou@himeji-cci.or.jp</a:t>
              </a:r>
            </a:p>
            <a:p>
              <a:pPr>
                <a:lnSpc>
                  <a:spcPts val="1000"/>
                </a:lnSpc>
              </a:pPr>
              <a:endParaRPr lang="en-US" altLang="ja-JP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  <a:p>
              <a:pPr>
                <a:lnSpc>
                  <a:spcPts val="2200"/>
                </a:lnSpc>
              </a:pPr>
              <a:r>
                <a:rPr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【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提出締切</a:t>
              </a:r>
              <a:r>
                <a:rPr kumimoji="1"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】</a:t>
              </a:r>
              <a:r>
                <a:rPr kumimoji="1" lang="en-US" altLang="ja-JP" sz="16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202</a:t>
              </a:r>
              <a:r>
                <a:rPr kumimoji="1" lang="ja-JP" altLang="en-US" sz="1600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５年</a:t>
              </a:r>
              <a:r>
                <a:rPr kumimoji="1" lang="en-US" altLang="ja-JP" sz="24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2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月</a:t>
              </a:r>
              <a:r>
                <a:rPr kumimoji="1" lang="en-US" altLang="ja-JP" sz="24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13</a:t>
              </a:r>
              <a:r>
                <a:rPr kumimoji="1"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日</a:t>
              </a:r>
              <a:r>
                <a:rPr kumimoji="1"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(</a:t>
              </a:r>
              <a:r>
                <a:rPr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木</a:t>
              </a:r>
              <a:r>
                <a:rPr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)</a:t>
              </a:r>
              <a:r>
                <a:rPr lang="ja-JP" altLang="en-US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 </a:t>
              </a:r>
              <a:r>
                <a:rPr kumimoji="1" lang="en-US" altLang="ja-JP" sz="1600" b="1" dirty="0">
                  <a:solidFill>
                    <a:srgbClr val="FF0000"/>
                  </a:solidFill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17:00</a:t>
              </a:r>
              <a:endParaRPr lang="ja-JP" altLang="en-US" sz="1600" b="1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  <p:sp>
          <p:nvSpPr>
            <p:cNvPr id="48" name="正方形/長方形 47">
              <a:extLst>
                <a:ext uri="{FF2B5EF4-FFF2-40B4-BE49-F238E27FC236}">
                  <a16:creationId xmlns:a16="http://schemas.microsoft.com/office/drawing/2014/main" id="{AE54F57B-E452-9AD6-EE2D-B8F7D2971811}"/>
                </a:ext>
              </a:extLst>
            </p:cNvPr>
            <p:cNvSpPr/>
            <p:nvPr/>
          </p:nvSpPr>
          <p:spPr>
            <a:xfrm>
              <a:off x="1783692" y="5735083"/>
              <a:ext cx="3600000" cy="323422"/>
            </a:xfrm>
            <a:prstGeom prst="rect">
              <a:avLst/>
            </a:prstGeom>
          </p:spPr>
          <p:txBody>
            <a:bodyPr wrap="square" lIns="0" rIns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lnSpc>
                  <a:spcPts val="2200"/>
                </a:lnSpc>
              </a:pPr>
              <a:r>
                <a:rPr lang="en-US" altLang="ja-JP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※</a:t>
              </a:r>
              <a:r>
                <a:rPr kumimoji="1"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期日までに提出がない場合は、</a:t>
              </a:r>
              <a:r>
                <a:rPr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ご</a:t>
              </a:r>
              <a:r>
                <a:rPr kumimoji="1" lang="ja-JP" altLang="en-US" sz="900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rPr>
                <a:t>辞退と判断させていただきます。</a:t>
              </a:r>
              <a:endParaRPr lang="ja-JP" altLang="en-US" sz="9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endParaRPr>
            </a:p>
          </p:txBody>
        </p:sp>
      </p:grpSp>
      <p:grpSp>
        <p:nvGrpSpPr>
          <p:cNvPr id="3" name="グループ化 2">
            <a:extLst>
              <a:ext uri="{FF2B5EF4-FFF2-40B4-BE49-F238E27FC236}">
                <a16:creationId xmlns:a16="http://schemas.microsoft.com/office/drawing/2014/main" id="{5410588A-7227-E266-BA9F-669F96999F81}"/>
              </a:ext>
            </a:extLst>
          </p:cNvPr>
          <p:cNvGrpSpPr/>
          <p:nvPr/>
        </p:nvGrpSpPr>
        <p:grpSpPr>
          <a:xfrm>
            <a:off x="6174431" y="4784950"/>
            <a:ext cx="1666499" cy="1141950"/>
            <a:chOff x="6980928" y="5047951"/>
            <a:chExt cx="1666499" cy="1141950"/>
          </a:xfrm>
        </p:grpSpPr>
        <p:sp>
          <p:nvSpPr>
            <p:cNvPr id="2" name="四角形: 角を丸くする 1">
              <a:extLst>
                <a:ext uri="{FF2B5EF4-FFF2-40B4-BE49-F238E27FC236}">
                  <a16:creationId xmlns:a16="http://schemas.microsoft.com/office/drawing/2014/main" id="{375DD17E-60F4-7AA2-2EF8-C2A4127DD7CD}"/>
                </a:ext>
              </a:extLst>
            </p:cNvPr>
            <p:cNvSpPr/>
            <p:nvPr/>
          </p:nvSpPr>
          <p:spPr>
            <a:xfrm>
              <a:off x="7398285" y="5261957"/>
              <a:ext cx="1249142" cy="927944"/>
            </a:xfrm>
            <a:custGeom>
              <a:avLst/>
              <a:gdLst>
                <a:gd name="connsiteX0" fmla="*/ 0 w 1249142"/>
                <a:gd name="connsiteY0" fmla="*/ 463972 h 927944"/>
                <a:gd name="connsiteX1" fmla="*/ 463972 w 1249142"/>
                <a:gd name="connsiteY1" fmla="*/ 0 h 927944"/>
                <a:gd name="connsiteX2" fmla="*/ 785170 w 1249142"/>
                <a:gd name="connsiteY2" fmla="*/ 0 h 927944"/>
                <a:gd name="connsiteX3" fmla="*/ 1249142 w 1249142"/>
                <a:gd name="connsiteY3" fmla="*/ 463972 h 927944"/>
                <a:gd name="connsiteX4" fmla="*/ 1249142 w 1249142"/>
                <a:gd name="connsiteY4" fmla="*/ 463972 h 927944"/>
                <a:gd name="connsiteX5" fmla="*/ 785170 w 1249142"/>
                <a:gd name="connsiteY5" fmla="*/ 927944 h 927944"/>
                <a:gd name="connsiteX6" fmla="*/ 463972 w 1249142"/>
                <a:gd name="connsiteY6" fmla="*/ 927944 h 927944"/>
                <a:gd name="connsiteX7" fmla="*/ 0 w 1249142"/>
                <a:gd name="connsiteY7" fmla="*/ 463972 h 92794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1249142" h="927944" fill="none" extrusionOk="0">
                  <a:moveTo>
                    <a:pt x="0" y="463972"/>
                  </a:moveTo>
                  <a:cubicBezTo>
                    <a:pt x="-28458" y="247276"/>
                    <a:pt x="258966" y="28686"/>
                    <a:pt x="463972" y="0"/>
                  </a:cubicBezTo>
                  <a:cubicBezTo>
                    <a:pt x="601057" y="7960"/>
                    <a:pt x="698633" y="-10691"/>
                    <a:pt x="785170" y="0"/>
                  </a:cubicBezTo>
                  <a:cubicBezTo>
                    <a:pt x="1056514" y="-41406"/>
                    <a:pt x="1254178" y="223371"/>
                    <a:pt x="1249142" y="463972"/>
                  </a:cubicBezTo>
                  <a:lnTo>
                    <a:pt x="1249142" y="463972"/>
                  </a:lnTo>
                  <a:cubicBezTo>
                    <a:pt x="1280368" y="689361"/>
                    <a:pt x="1091267" y="895799"/>
                    <a:pt x="785170" y="927944"/>
                  </a:cubicBezTo>
                  <a:cubicBezTo>
                    <a:pt x="654064" y="919266"/>
                    <a:pt x="549588" y="922273"/>
                    <a:pt x="463972" y="927944"/>
                  </a:cubicBezTo>
                  <a:cubicBezTo>
                    <a:pt x="178731" y="932705"/>
                    <a:pt x="-25456" y="702652"/>
                    <a:pt x="0" y="463972"/>
                  </a:cubicBezTo>
                  <a:close/>
                </a:path>
                <a:path w="1249142" h="927944" stroke="0" extrusionOk="0">
                  <a:moveTo>
                    <a:pt x="0" y="463972"/>
                  </a:moveTo>
                  <a:cubicBezTo>
                    <a:pt x="-17027" y="197225"/>
                    <a:pt x="147906" y="22452"/>
                    <a:pt x="463972" y="0"/>
                  </a:cubicBezTo>
                  <a:cubicBezTo>
                    <a:pt x="621455" y="13054"/>
                    <a:pt x="652677" y="-13891"/>
                    <a:pt x="785170" y="0"/>
                  </a:cubicBezTo>
                  <a:cubicBezTo>
                    <a:pt x="1020648" y="-15796"/>
                    <a:pt x="1227262" y="252634"/>
                    <a:pt x="1249142" y="463972"/>
                  </a:cubicBezTo>
                  <a:lnTo>
                    <a:pt x="1249142" y="463972"/>
                  </a:lnTo>
                  <a:cubicBezTo>
                    <a:pt x="1249491" y="747507"/>
                    <a:pt x="1033699" y="903093"/>
                    <a:pt x="785170" y="927944"/>
                  </a:cubicBezTo>
                  <a:cubicBezTo>
                    <a:pt x="631466" y="915864"/>
                    <a:pt x="585196" y="925107"/>
                    <a:pt x="463972" y="927944"/>
                  </a:cubicBezTo>
                  <a:cubicBezTo>
                    <a:pt x="175839" y="957966"/>
                    <a:pt x="-5906" y="663896"/>
                    <a:pt x="0" y="463972"/>
                  </a:cubicBezTo>
                  <a:close/>
                </a:path>
              </a:pathLst>
            </a:custGeom>
            <a:solidFill>
              <a:srgbClr val="FFFF00">
                <a:alpha val="30000"/>
              </a:srgbClr>
            </a:solidFill>
            <a:ln>
              <a:solidFill>
                <a:schemeClr val="bg1"/>
              </a:solidFill>
              <a:extLst>
                <a:ext uri="{C807C97D-BFC1-408E-A445-0C87EB9F89A2}">
                  <ask:lineSketchStyleProps xmlns:ask="http://schemas.microsoft.com/office/drawing/2018/sketchyshapes" sd="1219033472">
                    <a:prstGeom prst="roundRect">
                      <a:avLst>
                        <a:gd name="adj" fmla="val 50000"/>
                      </a:avLst>
                    </a:prstGeom>
                    <ask:type>
                      <ask:lineSketchFreehand/>
                    </ask:type>
                  </ask:lineSketchStyleProps>
                </a:ext>
              </a:extLst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1026" name="Picture 2">
              <a:extLst>
                <a:ext uri="{FF2B5EF4-FFF2-40B4-BE49-F238E27FC236}">
                  <a16:creationId xmlns:a16="http://schemas.microsoft.com/office/drawing/2014/main" id="{5B99C701-60B9-33A9-C346-B7D89EED8C0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980928" y="5047951"/>
              <a:ext cx="1146912" cy="114183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10" name="図 9">
            <a:extLst>
              <a:ext uri="{FF2B5EF4-FFF2-40B4-BE49-F238E27FC236}">
                <a16:creationId xmlns:a16="http://schemas.microsoft.com/office/drawing/2014/main" id="{44D8D8A8-E447-0CF0-BFDA-14371275691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1520" y="1011786"/>
            <a:ext cx="2089132" cy="31281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0794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243</Words>
  <Application>Microsoft Office PowerPoint</Application>
  <PresentationFormat>画面に合わせる (4:3)</PresentationFormat>
  <Paragraphs>35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HG丸ｺﾞｼｯｸM-PRO</vt:lpstr>
      <vt:lpstr>メイリオ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2021-04-06T02:59:04Z</dcterms:created>
  <dcterms:modified xsi:type="dcterms:W3CDTF">2025-01-15T06:22:19Z</dcterms:modified>
  <cp:contentStatus/>
</cp:coreProperties>
</file>